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9" r:id="rId2"/>
    <p:sldId id="290" r:id="rId3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00FFFF"/>
    <a:srgbClr val="804000"/>
    <a:srgbClr val="808000"/>
    <a:srgbClr val="00FF00"/>
    <a:srgbClr val="FF00FF"/>
    <a:srgbClr val="408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960" y="253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FBD2D09-0F64-42C3-9F85-4D30BBA373DB}" type="datetime1">
              <a:rPr lang="es-ES"/>
              <a:pPr/>
              <a:t>13/6/17</a:t>
            </a:fld>
            <a:endParaRPr lang="es-E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DBE2A39-5C21-4D8B-9BD2-0065619ADB04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8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2381509-03ED-4DE8-BCCB-C744FFFAD950}" type="datetime1">
              <a:rPr lang="es-ES"/>
              <a:pPr/>
              <a:t>13/6/17</a:t>
            </a:fld>
            <a:endParaRPr lang="es-E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1550" y="685800"/>
            <a:ext cx="2374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B2C79C1-255E-419D-B5EA-43710888D5FD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01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CB80F-CC1A-41F1-B77D-24D2FCE0C2C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1989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A38E7-1167-4D34-ABB8-546F70DF363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892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133350"/>
            <a:ext cx="1543050" cy="9772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133350"/>
            <a:ext cx="4476750" cy="97726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73FE5-3DCB-4EAB-BBB7-26D470CCEBC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1417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342900" y="133350"/>
            <a:ext cx="6172200" cy="977265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C94E4-D2C6-4A52-A93A-9546E0744BC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4710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DF8CE-1C37-40D2-AFFC-7091490446B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4921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70132-10B3-42F7-A5CA-506AB489344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686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759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759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A59EB-E83A-4000-86EB-0A0F05E08DE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107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FEBBA-109C-45EA-81F3-7EA040C3C02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240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438CD-7618-4ECE-BBC8-FF9F7F3ED08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471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E5C6-00DC-4A2C-B6AC-CB82FDD0AEF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568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C6AE5-0DFB-4A02-AA51-53F6216291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3887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Arial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887A0-4A77-4FA9-80F1-B3916AFB224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2326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33350"/>
            <a:ext cx="61722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75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57838" y="9020175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fld id="{20B50272-B9E0-40CE-8812-DD3C6FA9F01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xmlns:p14="http://schemas.microsoft.com/office/powerpoint/2010/main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6810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1" name="Rectangle 1"/>
          <p:cNvSpPr>
            <a:spLocks/>
          </p:cNvSpPr>
          <p:nvPr/>
        </p:nvSpPr>
        <p:spPr bwMode="auto">
          <a:xfrm>
            <a:off x="188913" y="128464"/>
            <a:ext cx="6521450" cy="95314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32656" y="2648744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La </a:t>
            </a:r>
            <a:r>
              <a:rPr lang="es-ES" sz="1400" b="1" dirty="0" smtClean="0"/>
              <a:t>Consejería de Educación </a:t>
            </a:r>
            <a:r>
              <a:rPr lang="es-ES" sz="1400" dirty="0" smtClean="0"/>
              <a:t>pone en marcha para el curso</a:t>
            </a:r>
            <a:r>
              <a:rPr lang="es-ES" sz="1600" dirty="0" smtClean="0"/>
              <a:t> </a:t>
            </a:r>
            <a:r>
              <a:rPr lang="es-ES" sz="1800" b="1" dirty="0" smtClean="0"/>
              <a:t>2017/2018</a:t>
            </a:r>
            <a:r>
              <a:rPr lang="es-ES" sz="1600" dirty="0" smtClean="0"/>
              <a:t> </a:t>
            </a:r>
            <a:r>
              <a:rPr lang="es-ES" sz="1400" dirty="0" smtClean="0"/>
              <a:t>el programa de</a:t>
            </a:r>
            <a:r>
              <a:rPr lang="es-ES" sz="1600" b="1" dirty="0" smtClean="0"/>
              <a:t> Formación Profesional Básica </a:t>
            </a:r>
            <a:r>
              <a:rPr lang="es-ES" sz="1600" b="1" dirty="0" smtClean="0"/>
              <a:t>de </a:t>
            </a:r>
            <a:r>
              <a:rPr lang="es-ES" sz="1600" b="1" dirty="0" smtClean="0"/>
              <a:t>Informática </a:t>
            </a:r>
            <a:r>
              <a:rPr lang="es-ES" sz="1600" b="1" dirty="0" smtClean="0"/>
              <a:t>de Oficina </a:t>
            </a:r>
            <a:r>
              <a:rPr lang="es-ES" sz="1400" dirty="0" smtClean="0"/>
              <a:t>para </a:t>
            </a:r>
            <a:r>
              <a:rPr lang="es-ES" sz="1400" dirty="0" smtClean="0"/>
              <a:t>alumnos que </a:t>
            </a:r>
            <a:r>
              <a:rPr lang="es-ES" sz="1600" u="sng" dirty="0" smtClean="0"/>
              <a:t>NO tienen el titulo de la E.S.O</a:t>
            </a:r>
            <a:r>
              <a:rPr lang="es-ES" sz="1400" dirty="0" smtClean="0"/>
              <a:t>.</a:t>
            </a:r>
            <a:endParaRPr lang="es-ES" sz="1400" b="1" dirty="0" smtClean="0"/>
          </a:p>
        </p:txBody>
      </p:sp>
      <p:sp>
        <p:nvSpPr>
          <p:cNvPr id="33" name="Rectangle 30"/>
          <p:cNvSpPr/>
          <p:nvPr/>
        </p:nvSpPr>
        <p:spPr bwMode="auto">
          <a:xfrm>
            <a:off x="332656" y="1712640"/>
            <a:ext cx="6264696" cy="79208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47" name="Agrupar 46"/>
          <p:cNvGrpSpPr/>
          <p:nvPr/>
        </p:nvGrpSpPr>
        <p:grpSpPr>
          <a:xfrm>
            <a:off x="332656" y="3800872"/>
            <a:ext cx="6264696" cy="1512168"/>
            <a:chOff x="332656" y="1928664"/>
            <a:chExt cx="6264696" cy="1512168"/>
          </a:xfrm>
        </p:grpSpPr>
        <p:sp>
          <p:nvSpPr>
            <p:cNvPr id="48" name="Rectangle 30"/>
            <p:cNvSpPr/>
            <p:nvPr/>
          </p:nvSpPr>
          <p:spPr bwMode="auto">
            <a:xfrm>
              <a:off x="332656" y="1928664"/>
              <a:ext cx="6264696" cy="151216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476672" y="2072680"/>
              <a:ext cx="288032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¿</a:t>
              </a:r>
              <a:r>
                <a:rPr lang="es-ES" sz="1800" b="1" dirty="0" smtClean="0"/>
                <a:t>Quiénes</a:t>
              </a:r>
              <a:r>
                <a:rPr lang="es-ES" sz="1400" dirty="0" smtClean="0"/>
                <a:t> pueden hacerlo?</a:t>
              </a:r>
              <a:endParaRPr lang="es-ES" sz="1400" dirty="0"/>
            </a:p>
          </p:txBody>
        </p:sp>
        <p:sp>
          <p:nvSpPr>
            <p:cNvPr id="58" name="Flecha abajo 57"/>
            <p:cNvSpPr/>
            <p:nvPr/>
          </p:nvSpPr>
          <p:spPr bwMode="auto">
            <a:xfrm>
              <a:off x="1556792" y="2504728"/>
              <a:ext cx="360040" cy="504056"/>
            </a:xfrm>
            <a:prstGeom prst="downArrow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404664" y="3008784"/>
              <a:ext cx="6048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Personas sordas </a:t>
              </a:r>
              <a:r>
                <a:rPr lang="es-ES" sz="1400" dirty="0" smtClean="0"/>
                <a:t>con edades </a:t>
              </a:r>
              <a:r>
                <a:rPr lang="es-ES" sz="1400" dirty="0" smtClean="0"/>
                <a:t>entre 15 y 19 </a:t>
              </a:r>
              <a:r>
                <a:rPr lang="es-ES" sz="1400" dirty="0" smtClean="0"/>
                <a:t>años</a:t>
              </a:r>
              <a:r>
                <a:rPr lang="es-ES" sz="1400" dirty="0"/>
                <a:t> </a:t>
              </a:r>
              <a:r>
                <a:rPr lang="es-ES" sz="1400" dirty="0" smtClean="0"/>
                <a:t>(ambos incluidos)</a:t>
              </a:r>
              <a:r>
                <a:rPr lang="es-ES" sz="1400" dirty="0" smtClean="0"/>
                <a:t> </a:t>
              </a:r>
              <a:endParaRPr lang="es-ES" sz="1400" dirty="0"/>
            </a:p>
          </p:txBody>
        </p:sp>
      </p:grpSp>
      <p:sp>
        <p:nvSpPr>
          <p:cNvPr id="60" name="Rectangle 30"/>
          <p:cNvSpPr/>
          <p:nvPr/>
        </p:nvSpPr>
        <p:spPr bwMode="auto">
          <a:xfrm>
            <a:off x="332656" y="5601072"/>
            <a:ext cx="6264696" cy="187220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30"/>
          <p:cNvSpPr/>
          <p:nvPr/>
        </p:nvSpPr>
        <p:spPr bwMode="auto">
          <a:xfrm>
            <a:off x="332656" y="7761312"/>
            <a:ext cx="6264696" cy="1800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404664" y="5889104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¿Qué </a:t>
            </a:r>
            <a:r>
              <a:rPr lang="es-ES" sz="1800" b="1" dirty="0" smtClean="0"/>
              <a:t>titulo </a:t>
            </a:r>
            <a:r>
              <a:rPr lang="es-ES" sz="1400" dirty="0" smtClean="0"/>
              <a:t>conseguiré?</a:t>
            </a:r>
            <a:endParaRPr lang="es-ES" sz="1400" dirty="0"/>
          </a:p>
        </p:txBody>
      </p:sp>
      <p:sp>
        <p:nvSpPr>
          <p:cNvPr id="63" name="Flecha abajo 62"/>
          <p:cNvSpPr/>
          <p:nvPr/>
        </p:nvSpPr>
        <p:spPr bwMode="auto">
          <a:xfrm>
            <a:off x="1340768" y="6321152"/>
            <a:ext cx="360040" cy="504056"/>
          </a:xfrm>
          <a:prstGeom prst="down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2132856" y="7833320"/>
            <a:ext cx="280831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¿</a:t>
            </a:r>
            <a:r>
              <a:rPr lang="es-ES" sz="1400" dirty="0" smtClean="0"/>
              <a:t>Qué haré cuando </a:t>
            </a:r>
            <a:r>
              <a:rPr lang="es-ES" sz="1600" b="1" dirty="0" smtClean="0"/>
              <a:t>termine</a:t>
            </a:r>
            <a:r>
              <a:rPr lang="es-ES" sz="1400" dirty="0" smtClean="0"/>
              <a:t>?</a:t>
            </a:r>
            <a:endParaRPr lang="es-ES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04664" y="68972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Titulo profesional básico en Informática </a:t>
            </a:r>
            <a:r>
              <a:rPr lang="es-ES" sz="1400" dirty="0" smtClean="0"/>
              <a:t>de Oficina</a:t>
            </a:r>
            <a:endParaRPr lang="es-ES" sz="1400" dirty="0"/>
          </a:p>
        </p:txBody>
      </p:sp>
      <p:pic>
        <p:nvPicPr>
          <p:cNvPr id="12" name="Imagen 11" descr="logo_region_centrad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44488"/>
            <a:ext cx="708156" cy="576064"/>
          </a:xfrm>
          <a:prstGeom prst="rect">
            <a:avLst/>
          </a:prstGeom>
        </p:spPr>
      </p:pic>
      <p:pic>
        <p:nvPicPr>
          <p:cNvPr id="14" name="Imagen 13" descr="la-nueva-fp-basic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80" y="128464"/>
            <a:ext cx="2520281" cy="144016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76672" y="171264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Aprende a montar y mantener equipos informáticos y manejar aplicaciones ofimáticas.</a:t>
            </a:r>
            <a:endParaRPr lang="es-ES_tradnl" sz="2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80728" y="344488"/>
            <a:ext cx="30963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¿Te gusta la informática y los ordenadores?</a:t>
            </a:r>
            <a:endParaRPr lang="es-ES" b="1" dirty="0"/>
          </a:p>
        </p:txBody>
      </p:sp>
      <p:pic>
        <p:nvPicPr>
          <p:cNvPr id="73" name="Imagen 72" descr="sor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3872880"/>
            <a:ext cx="1008112" cy="100811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232" y="3872880"/>
            <a:ext cx="1008112" cy="101819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936" y="5720696"/>
            <a:ext cx="1512168" cy="1007482"/>
          </a:xfrm>
          <a:prstGeom prst="rect">
            <a:avLst/>
          </a:prstGeom>
        </p:spPr>
      </p:pic>
      <p:sp>
        <p:nvSpPr>
          <p:cNvPr id="8" name="Proceso 7"/>
          <p:cNvSpPr/>
          <p:nvPr/>
        </p:nvSpPr>
        <p:spPr bwMode="auto">
          <a:xfrm>
            <a:off x="3429000" y="8265368"/>
            <a:ext cx="3096344" cy="1224136"/>
          </a:xfrm>
          <a:prstGeom prst="flowChartProcess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Acceso directo al Ciclo de Grado Medio</a:t>
            </a:r>
            <a:r>
              <a:rPr lang="es-ES" sz="1600" dirty="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Sistemas microinform</a:t>
            </a:r>
            <a:r>
              <a:rPr lang="es-ES" sz="1400" dirty="0" smtClean="0"/>
              <a:t>áticos y redes</a:t>
            </a:r>
            <a:r>
              <a:rPr lang="es-ES" sz="1400" dirty="0" smtClean="0"/>
              <a:t>. 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2" name="Proceso 31"/>
          <p:cNvSpPr/>
          <p:nvPr/>
        </p:nvSpPr>
        <p:spPr bwMode="auto">
          <a:xfrm>
            <a:off x="548680" y="8337376"/>
            <a:ext cx="2160240" cy="1008112"/>
          </a:xfrm>
          <a:prstGeom prst="flowChartProcess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Trabajar: </a:t>
            </a: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Cualificaci</a:t>
            </a: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ón Profesional </a:t>
            </a:r>
            <a:r>
              <a:rPr lang="es-ES" sz="14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N</a:t>
            </a: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ivel I</a:t>
            </a:r>
            <a:endParaRPr kumimoji="0" lang="es-ES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kumimoji="0" lang="es-E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581128" y="5817096"/>
            <a:ext cx="180020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¿Qu</a:t>
            </a:r>
            <a:r>
              <a:rPr lang="es-ES" sz="1400" dirty="0" smtClean="0"/>
              <a:t>é </a:t>
            </a:r>
            <a:r>
              <a:rPr lang="es-ES" sz="1600" b="1" dirty="0" smtClean="0"/>
              <a:t>profesores</a:t>
            </a:r>
            <a:r>
              <a:rPr lang="es-ES" sz="1400" dirty="0" smtClean="0"/>
              <a:t> tendré?</a:t>
            </a:r>
            <a:endParaRPr lang="es-ES" sz="1400" dirty="0"/>
          </a:p>
        </p:txBody>
      </p:sp>
      <p:sp>
        <p:nvSpPr>
          <p:cNvPr id="36" name="Flecha abajo 35"/>
          <p:cNvSpPr/>
          <p:nvPr/>
        </p:nvSpPr>
        <p:spPr bwMode="auto">
          <a:xfrm>
            <a:off x="5157192" y="6465168"/>
            <a:ext cx="360040" cy="432048"/>
          </a:xfrm>
          <a:prstGeom prst="down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005064" y="696922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Profesores habilitados en LSE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94577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1" name="Rectangle 1"/>
          <p:cNvSpPr>
            <a:spLocks/>
          </p:cNvSpPr>
          <p:nvPr/>
        </p:nvSpPr>
        <p:spPr bwMode="auto">
          <a:xfrm>
            <a:off x="188913" y="128464"/>
            <a:ext cx="6521450" cy="95314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9" name="Agrupar 8"/>
          <p:cNvGrpSpPr/>
          <p:nvPr/>
        </p:nvGrpSpPr>
        <p:grpSpPr>
          <a:xfrm>
            <a:off x="332656" y="2792760"/>
            <a:ext cx="6264696" cy="3024336"/>
            <a:chOff x="332656" y="1928664"/>
            <a:chExt cx="6264696" cy="1800200"/>
          </a:xfrm>
        </p:grpSpPr>
        <p:sp>
          <p:nvSpPr>
            <p:cNvPr id="33" name="Rectangle 30"/>
            <p:cNvSpPr/>
            <p:nvPr/>
          </p:nvSpPr>
          <p:spPr bwMode="auto">
            <a:xfrm>
              <a:off x="332656" y="1928664"/>
              <a:ext cx="6264696" cy="1800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76672" y="2008673"/>
              <a:ext cx="2664296" cy="1880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¿</a:t>
              </a:r>
              <a:r>
                <a:rPr lang="es-ES" sz="1600" dirty="0" smtClean="0"/>
                <a:t>Qu</a:t>
              </a:r>
              <a:r>
                <a:rPr lang="es-ES" sz="1600" dirty="0" smtClean="0"/>
                <a:t>é asignaturas </a:t>
              </a:r>
              <a:r>
                <a:rPr lang="es-ES" sz="1600" b="1" dirty="0" smtClean="0"/>
                <a:t>tendré</a:t>
              </a:r>
              <a:r>
                <a:rPr lang="es-ES" sz="1600" b="1" dirty="0" smtClean="0"/>
                <a:t>?</a:t>
              </a:r>
              <a:endParaRPr lang="es-ES" sz="1200" dirty="0"/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332656" y="272480"/>
            <a:ext cx="6264696" cy="2520280"/>
            <a:chOff x="332656" y="1928664"/>
            <a:chExt cx="6264696" cy="1656184"/>
          </a:xfrm>
        </p:grpSpPr>
        <p:sp>
          <p:nvSpPr>
            <p:cNvPr id="48" name="Rectangle 30"/>
            <p:cNvSpPr/>
            <p:nvPr/>
          </p:nvSpPr>
          <p:spPr bwMode="auto">
            <a:xfrm>
              <a:off x="332656" y="1928664"/>
              <a:ext cx="6264696" cy="165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476672" y="2070623"/>
              <a:ext cx="2016224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¿</a:t>
              </a:r>
              <a:r>
                <a:rPr lang="es-ES" sz="1600" b="1" dirty="0" smtClean="0"/>
                <a:t>Dónde</a:t>
              </a:r>
              <a:r>
                <a:rPr lang="es-ES" sz="1400" dirty="0" smtClean="0"/>
                <a:t> se imparte?</a:t>
              </a:r>
              <a:endParaRPr lang="es-ES" sz="1400" dirty="0"/>
            </a:p>
          </p:txBody>
        </p:sp>
        <p:sp>
          <p:nvSpPr>
            <p:cNvPr id="58" name="Flecha abajo 57"/>
            <p:cNvSpPr/>
            <p:nvPr/>
          </p:nvSpPr>
          <p:spPr bwMode="auto">
            <a:xfrm>
              <a:off x="1196752" y="2496499"/>
              <a:ext cx="360040" cy="392958"/>
            </a:xfrm>
            <a:prstGeom prst="downArrow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476672" y="2922374"/>
              <a:ext cx="2376264" cy="34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En el IES Infante Don Juan Manuel en Murcia</a:t>
              </a:r>
              <a:endParaRPr lang="es-ES" sz="1400" dirty="0"/>
            </a:p>
          </p:txBody>
        </p:sp>
      </p:grpSp>
      <p:sp>
        <p:nvSpPr>
          <p:cNvPr id="61" name="Rectangle 30"/>
          <p:cNvSpPr/>
          <p:nvPr/>
        </p:nvSpPr>
        <p:spPr bwMode="auto">
          <a:xfrm>
            <a:off x="332656" y="7905328"/>
            <a:ext cx="6264696" cy="165618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76672" y="7977336"/>
            <a:ext cx="28803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¿Qué </a:t>
            </a:r>
            <a:r>
              <a:rPr lang="es-ES" sz="1800" b="1" dirty="0" smtClean="0"/>
              <a:t>tengo que hacer</a:t>
            </a:r>
            <a:r>
              <a:rPr lang="es-ES" sz="1400" dirty="0" smtClean="0"/>
              <a:t>?</a:t>
            </a:r>
            <a:endParaRPr lang="es-ES" sz="1400" dirty="0"/>
          </a:p>
        </p:txBody>
      </p:sp>
      <p:grpSp>
        <p:nvGrpSpPr>
          <p:cNvPr id="2" name="Agrupar 1"/>
          <p:cNvGrpSpPr/>
          <p:nvPr/>
        </p:nvGrpSpPr>
        <p:grpSpPr>
          <a:xfrm>
            <a:off x="332656" y="5961112"/>
            <a:ext cx="6264696" cy="1872208"/>
            <a:chOff x="332656" y="5745088"/>
            <a:chExt cx="6264696" cy="1872208"/>
          </a:xfrm>
        </p:grpSpPr>
        <p:sp>
          <p:nvSpPr>
            <p:cNvPr id="60" name="Rectangle 30"/>
            <p:cNvSpPr/>
            <p:nvPr/>
          </p:nvSpPr>
          <p:spPr bwMode="auto">
            <a:xfrm>
              <a:off x="332656" y="5745088"/>
              <a:ext cx="6264696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476672" y="5889104"/>
              <a:ext cx="2232248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¿</a:t>
              </a:r>
              <a:r>
                <a:rPr lang="es-ES" sz="1600" b="1" dirty="0" smtClean="0"/>
                <a:t>Cuánto tiempo </a:t>
              </a:r>
              <a:r>
                <a:rPr lang="es-ES" sz="1400" dirty="0" smtClean="0"/>
                <a:t>dura?</a:t>
              </a:r>
              <a:endParaRPr lang="es-ES" sz="1400" dirty="0"/>
            </a:p>
          </p:txBody>
        </p:sp>
        <p:sp>
          <p:nvSpPr>
            <p:cNvPr id="63" name="Flecha abajo 62"/>
            <p:cNvSpPr/>
            <p:nvPr/>
          </p:nvSpPr>
          <p:spPr bwMode="auto">
            <a:xfrm>
              <a:off x="1412776" y="6321152"/>
              <a:ext cx="360040" cy="504056"/>
            </a:xfrm>
            <a:prstGeom prst="downArrow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04664" y="6897216"/>
              <a:ext cx="3096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2 cursos (Septiembre - Junio) </a:t>
              </a:r>
              <a:endParaRPr lang="es-ES" sz="1600" dirty="0"/>
            </a:p>
          </p:txBody>
        </p:sp>
      </p:grpSp>
      <p:sp>
        <p:nvSpPr>
          <p:cNvPr id="65" name="Flecha abajo 64"/>
          <p:cNvSpPr/>
          <p:nvPr/>
        </p:nvSpPr>
        <p:spPr bwMode="auto">
          <a:xfrm>
            <a:off x="1628800" y="8409384"/>
            <a:ext cx="360040" cy="504056"/>
          </a:xfrm>
          <a:prstGeom prst="down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476672" y="8913440"/>
            <a:ext cx="38884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Ponte en contacto con este n</a:t>
            </a:r>
            <a:r>
              <a:rPr lang="es-ES" sz="1600" dirty="0" smtClean="0"/>
              <a:t>úmero 651158291 (</a:t>
            </a:r>
            <a:r>
              <a:rPr lang="es-ES" sz="1600" dirty="0" err="1" smtClean="0"/>
              <a:t>whatsapp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pic>
        <p:nvPicPr>
          <p:cNvPr id="15" name="Imagen 14" descr="39e6b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7905328"/>
            <a:ext cx="1966051" cy="150837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90663"/>
              </p:ext>
            </p:extLst>
          </p:nvPr>
        </p:nvGraphicFramePr>
        <p:xfrm>
          <a:off x="404664" y="3584848"/>
          <a:ext cx="5976664" cy="20015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8332"/>
                <a:gridCol w="298833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1º Curso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2ºCurso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Ofim</a:t>
                      </a:r>
                      <a:r>
                        <a:rPr lang="es-ES" sz="1400" dirty="0" smtClean="0"/>
                        <a:t>ática y archivo de documentos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Instalaci</a:t>
                      </a:r>
                      <a:r>
                        <a:rPr lang="es-ES" sz="1400" dirty="0" smtClean="0"/>
                        <a:t>ón de redes informáticas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Montaje de sistemas inform</a:t>
                      </a:r>
                      <a:r>
                        <a:rPr lang="es-ES" sz="1400" dirty="0" smtClean="0"/>
                        <a:t>áticos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Operaciones auxiliares para la configuraci</a:t>
                      </a:r>
                      <a:r>
                        <a:rPr lang="es-ES" sz="1400" dirty="0" smtClean="0"/>
                        <a:t>ón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Ciencias aplicadas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Ciencias Aplicadas II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Comunicaci</a:t>
                      </a:r>
                      <a:r>
                        <a:rPr lang="es-ES" sz="1400" dirty="0" smtClean="0"/>
                        <a:t>ón y sociedad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Comunicaci</a:t>
                      </a:r>
                      <a:r>
                        <a:rPr lang="es-ES" sz="1400" dirty="0" smtClean="0"/>
                        <a:t>ón y Sociedad</a:t>
                      </a:r>
                      <a:r>
                        <a:rPr lang="es-ES" sz="1400" baseline="0" dirty="0" smtClean="0"/>
                        <a:t> II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ás 3"/>
          <p:cNvSpPr/>
          <p:nvPr/>
        </p:nvSpPr>
        <p:spPr bwMode="auto">
          <a:xfrm>
            <a:off x="3645024" y="2144688"/>
            <a:ext cx="432048" cy="576064"/>
          </a:xfrm>
          <a:prstGeom prst="mathPlus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09120" y="2936776"/>
            <a:ext cx="2088232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Pr</a:t>
            </a:r>
            <a:r>
              <a:rPr lang="es-ES" sz="1600" dirty="0" smtClean="0"/>
              <a:t>ácticas en centros de trabajo (FCT)</a:t>
            </a:r>
            <a:endParaRPr lang="es-ES" sz="1600" dirty="0"/>
          </a:p>
        </p:txBody>
      </p:sp>
      <p:pic>
        <p:nvPicPr>
          <p:cNvPr id="12" name="Imagen 11" descr="Captura de pantalla 2017-06-13 a las 9.00.1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15635" r="3456"/>
          <a:stretch/>
        </p:blipFill>
        <p:spPr>
          <a:xfrm>
            <a:off x="2924944" y="344488"/>
            <a:ext cx="3526656" cy="2320443"/>
          </a:xfrm>
          <a:prstGeom prst="rect">
            <a:avLst/>
          </a:prstGeom>
        </p:spPr>
      </p:pic>
      <p:sp>
        <p:nvSpPr>
          <p:cNvPr id="13" name="Más 12"/>
          <p:cNvSpPr/>
          <p:nvPr/>
        </p:nvSpPr>
        <p:spPr bwMode="auto">
          <a:xfrm>
            <a:off x="3717032" y="2936776"/>
            <a:ext cx="576064" cy="648072"/>
          </a:xfrm>
          <a:prstGeom prst="mathPlus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096" y="6177136"/>
            <a:ext cx="1864607" cy="14215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040" y="8265368"/>
            <a:ext cx="648072" cy="6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39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Pages>0</Pages>
  <Words>207</Words>
  <Characters>0</Characters>
  <Application>Microsoft Macintosh PowerPoint</Application>
  <PresentationFormat>A4 (210x297 mm)</PresentationFormat>
  <Lines>0</Lines>
  <Paragraphs>31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Diseño predeterminado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INVES-S6600A</dc:creator>
  <cp:lastModifiedBy>qwe zxc</cp:lastModifiedBy>
  <cp:revision>192</cp:revision>
  <dcterms:modified xsi:type="dcterms:W3CDTF">2017-06-13T15:47:50Z</dcterms:modified>
</cp:coreProperties>
</file>